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57" r:id="rId5"/>
    <p:sldId id="261" r:id="rId6"/>
    <p:sldId id="262" r:id="rId7"/>
    <p:sldId id="268" r:id="rId8"/>
    <p:sldId id="281" r:id="rId9"/>
    <p:sldId id="269" r:id="rId10"/>
    <p:sldId id="270" r:id="rId11"/>
    <p:sldId id="260" r:id="rId12"/>
    <p:sldId id="267" r:id="rId13"/>
    <p:sldId id="280" r:id="rId14"/>
    <p:sldId id="275" r:id="rId15"/>
    <p:sldId id="264" r:id="rId16"/>
    <p:sldId id="277" r:id="rId17"/>
    <p:sldId id="276" r:id="rId18"/>
    <p:sldId id="278" r:id="rId19"/>
    <p:sldId id="272" r:id="rId20"/>
    <p:sldId id="271" r:id="rId21"/>
    <p:sldId id="273" r:id="rId22"/>
    <p:sldId id="279" r:id="rId23"/>
    <p:sldId id="282" r:id="rId24"/>
    <p:sldId id="283" r:id="rId25"/>
    <p:sldId id="284" r:id="rId26"/>
    <p:sldId id="285" r:id="rId27"/>
    <p:sldId id="266" r:id="rId28"/>
    <p:sldId id="28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B399"/>
    <a:srgbClr val="B97061"/>
    <a:srgbClr val="A3978D"/>
    <a:srgbClr val="F7D9B7"/>
    <a:srgbClr val="FABE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52" autoAdjust="0"/>
  </p:normalViewPr>
  <p:slideViewPr>
    <p:cSldViewPr snapToGrid="0">
      <p:cViewPr varScale="1">
        <p:scale>
          <a:sx n="69" d="100"/>
          <a:sy n="6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A709-B5F3-4A4B-9450-CFAC78959710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12AFE-EF42-447F-82D3-995159A3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71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A709-B5F3-4A4B-9450-CFAC78959710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12AFE-EF42-447F-82D3-995159A3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58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A709-B5F3-4A4B-9450-CFAC78959710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12AFE-EF42-447F-82D3-995159A3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4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A709-B5F3-4A4B-9450-CFAC78959710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12AFE-EF42-447F-82D3-995159A3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4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A709-B5F3-4A4B-9450-CFAC78959710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12AFE-EF42-447F-82D3-995159A3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1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A709-B5F3-4A4B-9450-CFAC78959710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12AFE-EF42-447F-82D3-995159A3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1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A709-B5F3-4A4B-9450-CFAC78959710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12AFE-EF42-447F-82D3-995159A3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0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A709-B5F3-4A4B-9450-CFAC78959710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12AFE-EF42-447F-82D3-995159A3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00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A709-B5F3-4A4B-9450-CFAC78959710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12AFE-EF42-447F-82D3-995159A3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0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A709-B5F3-4A4B-9450-CFAC78959710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12AFE-EF42-447F-82D3-995159A3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20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A709-B5F3-4A4B-9450-CFAC78959710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12AFE-EF42-447F-82D3-995159A3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2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FA709-B5F3-4A4B-9450-CFAC78959710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12AFE-EF42-447F-82D3-995159A39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819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drive.google.com/file/d/0B2S2zbueb0fRMmE4TFRwVW5pQVVfZ3V6eTExclpOLTB0anpN/view?usp=sharin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RbJox07MrqypzhXhXnO5fhbixZfF4RjY/view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778E69-B7BC-403A-924E-0C0511CC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764" y="2574234"/>
            <a:ext cx="5820355" cy="1413247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/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/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The 2018 edition of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/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Elysium’s Literary/Art Magazine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8FCC43B-1E6C-4163-9B8E-28B1D1318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196" y="-477"/>
            <a:ext cx="5314804" cy="685847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5CA15E30-09D9-4872-81C7-A91C6280F6A2}"/>
              </a:ext>
            </a:extLst>
          </p:cNvPr>
          <p:cNvSpPr/>
          <p:nvPr/>
        </p:nvSpPr>
        <p:spPr>
          <a:xfrm>
            <a:off x="1699591" y="419576"/>
            <a:ext cx="102572" cy="11501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62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5D97C3B-D85B-405B-AC32-88873810AC84}"/>
              </a:ext>
            </a:extLst>
          </p:cNvPr>
          <p:cNvSpPr/>
          <p:nvPr/>
        </p:nvSpPr>
        <p:spPr>
          <a:xfrm>
            <a:off x="4250767" y="2151108"/>
            <a:ext cx="102572" cy="11501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FB16564E-5366-43E3-BD46-8E5CE4D9A3BA}"/>
              </a:ext>
            </a:extLst>
          </p:cNvPr>
          <p:cNvSpPr/>
          <p:nvPr/>
        </p:nvSpPr>
        <p:spPr>
          <a:xfrm>
            <a:off x="4780854" y="421276"/>
            <a:ext cx="102572" cy="11501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42809F9-EEC5-4F45-808C-09EE697E100A}"/>
              </a:ext>
            </a:extLst>
          </p:cNvPr>
          <p:cNvSpPr/>
          <p:nvPr/>
        </p:nvSpPr>
        <p:spPr>
          <a:xfrm>
            <a:off x="3389376" y="1040481"/>
            <a:ext cx="102572" cy="11501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404A08CB-F9FD-4EE5-A9E9-7F3A2C0ECD53}"/>
              </a:ext>
            </a:extLst>
          </p:cNvPr>
          <p:cNvSpPr/>
          <p:nvPr/>
        </p:nvSpPr>
        <p:spPr>
          <a:xfrm>
            <a:off x="4707626" y="6134333"/>
            <a:ext cx="102572" cy="11501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8BC9FA0B-7873-48F3-B336-B62C5B3BF494}"/>
              </a:ext>
            </a:extLst>
          </p:cNvPr>
          <p:cNvSpPr/>
          <p:nvPr/>
        </p:nvSpPr>
        <p:spPr>
          <a:xfrm>
            <a:off x="3660494" y="3313749"/>
            <a:ext cx="102572" cy="11501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62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0F5779C7-8488-4AFA-B4ED-EC99B62A2C85}"/>
              </a:ext>
            </a:extLst>
          </p:cNvPr>
          <p:cNvSpPr/>
          <p:nvPr/>
        </p:nvSpPr>
        <p:spPr>
          <a:xfrm>
            <a:off x="1240801" y="6134332"/>
            <a:ext cx="102572" cy="11501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026506F0-383F-45C0-9779-30556F618C20}"/>
              </a:ext>
            </a:extLst>
          </p:cNvPr>
          <p:cNvSpPr/>
          <p:nvPr/>
        </p:nvSpPr>
        <p:spPr>
          <a:xfrm>
            <a:off x="3008376" y="4802486"/>
            <a:ext cx="102572" cy="11501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CA955A6-DA51-4700-85BB-B70BD83CA5F3}"/>
              </a:ext>
            </a:extLst>
          </p:cNvPr>
          <p:cNvSpPr/>
          <p:nvPr/>
        </p:nvSpPr>
        <p:spPr>
          <a:xfrm>
            <a:off x="365758" y="3347830"/>
            <a:ext cx="102572" cy="11501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7161308B-BD70-4C55-B683-3C32F28729FF}"/>
              </a:ext>
            </a:extLst>
          </p:cNvPr>
          <p:cNvSpPr/>
          <p:nvPr/>
        </p:nvSpPr>
        <p:spPr>
          <a:xfrm>
            <a:off x="4758912" y="6134333"/>
            <a:ext cx="102572" cy="11501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1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4" grpId="0" animBg="1"/>
      <p:bldP spid="36" grpId="0" animBg="1"/>
      <p:bldP spid="38" grpId="0" animBg="1"/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person, tree&#10;&#10;Description generated with very high confidence">
            <a:hlinkClick r:id="rId2"/>
            <a:extLst>
              <a:ext uri="{FF2B5EF4-FFF2-40B4-BE49-F238E27FC236}">
                <a16:creationId xmlns:a16="http://schemas.microsoft.com/office/drawing/2014/main" xmlns="" id="{F35F693F-99E5-4FE5-868C-E7BEF13D1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4" y="1092200"/>
            <a:ext cx="3505200" cy="467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765827-1570-4B64-9A2E-59C6C8E290A2}"/>
              </a:ext>
            </a:extLst>
          </p:cNvPr>
          <p:cNvSpPr txBox="1"/>
          <p:nvPr/>
        </p:nvSpPr>
        <p:spPr>
          <a:xfrm>
            <a:off x="5240868" y="2413337"/>
            <a:ext cx="398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gradFill>
                  <a:gsLst>
                    <a:gs pos="0">
                      <a:srgbClr val="F7D9B7"/>
                    </a:gs>
                    <a:gs pos="77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The Process </a:t>
            </a:r>
          </a:p>
        </p:txBody>
      </p:sp>
    </p:spTree>
    <p:extLst>
      <p:ext uri="{BB962C8B-B14F-4D97-AF65-F5344CB8AC3E}">
        <p14:creationId xmlns:p14="http://schemas.microsoft.com/office/powerpoint/2010/main" val="1756909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D85255-6339-4BEB-9D32-17E6B94C6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FC0C8D-70F7-4FE9-AFBB-369EEEF41E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6" y="172521"/>
            <a:ext cx="5468864" cy="3313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724721-9B5A-4F29-ADFD-693ECF80E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885" y="2660072"/>
            <a:ext cx="6044417" cy="3853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34A7A1-88DE-4611-BF20-1FA811E78C80}"/>
              </a:ext>
            </a:extLst>
          </p:cNvPr>
          <p:cNvSpPr txBox="1"/>
          <p:nvPr/>
        </p:nvSpPr>
        <p:spPr>
          <a:xfrm>
            <a:off x="7106478" y="715618"/>
            <a:ext cx="4145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Catalina Cortes </a:t>
            </a:r>
          </a:p>
        </p:txBody>
      </p:sp>
    </p:spTree>
    <p:extLst>
      <p:ext uri="{BB962C8B-B14F-4D97-AF65-F5344CB8AC3E}">
        <p14:creationId xmlns:p14="http://schemas.microsoft.com/office/powerpoint/2010/main" val="2343676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izza, colorful, indoor, floor&#10;&#10;Description generated with very high confidence">
            <a:extLst>
              <a:ext uri="{FF2B5EF4-FFF2-40B4-BE49-F238E27FC236}">
                <a16:creationId xmlns:a16="http://schemas.microsoft.com/office/drawing/2014/main" xmlns="" id="{FA0601DD-5C35-447B-8291-EA5E717AA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1" r="3147"/>
          <a:stretch/>
        </p:blipFill>
        <p:spPr>
          <a:xfrm>
            <a:off x="321734" y="321732"/>
            <a:ext cx="3084025" cy="3067161"/>
          </a:xfrm>
          <a:prstGeom prst="rect">
            <a:avLst/>
          </a:prstGeom>
        </p:spPr>
      </p:pic>
      <p:pic>
        <p:nvPicPr>
          <p:cNvPr id="6" name="Picture 5" descr="A picture containing colorful&#10;&#10;Description generated with high confidence">
            <a:extLst>
              <a:ext uri="{FF2B5EF4-FFF2-40B4-BE49-F238E27FC236}">
                <a16:creationId xmlns:a16="http://schemas.microsoft.com/office/drawing/2014/main" xmlns="" id="{0ABC53B5-381E-4DB8-A41D-E08963F51D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r="9851" b="5"/>
          <a:stretch/>
        </p:blipFill>
        <p:spPr>
          <a:xfrm>
            <a:off x="321734" y="3469102"/>
            <a:ext cx="3084025" cy="3069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76E43F-F482-4988-A57C-46E4E3FF91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r="25890" b="1"/>
          <a:stretch/>
        </p:blipFill>
        <p:spPr>
          <a:xfrm>
            <a:off x="3490161" y="321732"/>
            <a:ext cx="4151376" cy="6214533"/>
          </a:xfrm>
          <a:prstGeom prst="rect">
            <a:avLst/>
          </a:prstGeom>
        </p:spPr>
      </p:pic>
      <p:pic>
        <p:nvPicPr>
          <p:cNvPr id="4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xmlns="" id="{11D41331-4DEF-4743-8FFE-D32B24003C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797"/>
          <a:stretch/>
        </p:blipFill>
        <p:spPr>
          <a:xfrm>
            <a:off x="7718889" y="321732"/>
            <a:ext cx="4151376" cy="62145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AB4154B-9501-43F1-81DF-AFCFDAE61E1E}"/>
              </a:ext>
            </a:extLst>
          </p:cNvPr>
          <p:cNvSpPr/>
          <p:nvPr/>
        </p:nvSpPr>
        <p:spPr>
          <a:xfrm>
            <a:off x="4390888" y="2251718"/>
            <a:ext cx="21976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Catalina</a:t>
            </a:r>
          </a:p>
          <a:p>
            <a:pPr algn="ctr"/>
            <a:r>
              <a:rPr lang="en-US" sz="48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Cortes </a:t>
            </a:r>
            <a:endParaRPr lang="en-US" sz="4800" b="0" cap="none" spc="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7538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A6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D23CEF83-3F70-49F6-8572-3162EA257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82156"/>
            <a:ext cx="7188199" cy="4690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44743E-F81C-4D5F-8252-89C1943B9821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Leira Padron </a:t>
            </a:r>
          </a:p>
        </p:txBody>
      </p:sp>
    </p:spTree>
    <p:extLst>
      <p:ext uri="{BB962C8B-B14F-4D97-AF65-F5344CB8AC3E}">
        <p14:creationId xmlns:p14="http://schemas.microsoft.com/office/powerpoint/2010/main" val="1943816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different, bunch, wall&#10;&#10;Description generated with very high confidence">
            <a:extLst>
              <a:ext uri="{FF2B5EF4-FFF2-40B4-BE49-F238E27FC236}">
                <a16:creationId xmlns:a16="http://schemas.microsoft.com/office/drawing/2014/main" xmlns="" id="{E336334B-0A06-4554-9664-3AE96A168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"/>
          <a:stretch/>
        </p:blipFill>
        <p:spPr>
          <a:xfrm>
            <a:off x="2161779" y="386330"/>
            <a:ext cx="6609688" cy="633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39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23DC28-E3DC-496F-A8D9-D95CD88FB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" y="223025"/>
            <a:ext cx="7079908" cy="4817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1908E6-E29A-45B7-843F-D501170AB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28" y="2403320"/>
            <a:ext cx="6491135" cy="42093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1286FA-BE21-4A71-B719-223AE8B08554}"/>
              </a:ext>
            </a:extLst>
          </p:cNvPr>
          <p:cNvSpPr txBox="1"/>
          <p:nvPr/>
        </p:nvSpPr>
        <p:spPr>
          <a:xfrm>
            <a:off x="7236025" y="1818545"/>
            <a:ext cx="341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Amber Robinson </a:t>
            </a:r>
          </a:p>
        </p:txBody>
      </p:sp>
    </p:spTree>
    <p:extLst>
      <p:ext uri="{BB962C8B-B14F-4D97-AF65-F5344CB8AC3E}">
        <p14:creationId xmlns:p14="http://schemas.microsoft.com/office/powerpoint/2010/main" val="778436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01664CD5-6501-4A82-9AF4-FFAE93869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120" y="2653705"/>
            <a:ext cx="6058425" cy="3955123"/>
          </a:xfrm>
          <a:prstGeom prst="rect">
            <a:avLst/>
          </a:prstGeom>
        </p:spPr>
      </p:pic>
      <p:pic>
        <p:nvPicPr>
          <p:cNvPr id="3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xmlns="" id="{346A7E47-7DC8-415D-9188-7D7FB9DB3D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" r="1314" b="3572"/>
          <a:stretch/>
        </p:blipFill>
        <p:spPr>
          <a:xfrm>
            <a:off x="300834" y="575732"/>
            <a:ext cx="5718966" cy="3547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E95355-2849-4EF0-ABDA-949861B60C25}"/>
              </a:ext>
            </a:extLst>
          </p:cNvPr>
          <p:cNvSpPr txBox="1"/>
          <p:nvPr/>
        </p:nvSpPr>
        <p:spPr>
          <a:xfrm>
            <a:off x="6172202" y="1913466"/>
            <a:ext cx="279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Michelle Huang</a:t>
            </a:r>
          </a:p>
        </p:txBody>
      </p:sp>
    </p:spTree>
    <p:extLst>
      <p:ext uri="{BB962C8B-B14F-4D97-AF65-F5344CB8AC3E}">
        <p14:creationId xmlns:p14="http://schemas.microsoft.com/office/powerpoint/2010/main" val="4103225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xmlns="" id="{91E1266D-2B60-4D30-823F-C1094627D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99" y="584199"/>
            <a:ext cx="8570870" cy="5571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580FF0-0A0B-4578-95F0-8B083F3C7920}"/>
              </a:ext>
            </a:extLst>
          </p:cNvPr>
          <p:cNvSpPr txBox="1"/>
          <p:nvPr/>
        </p:nvSpPr>
        <p:spPr>
          <a:xfrm>
            <a:off x="9973733" y="651933"/>
            <a:ext cx="389467" cy="56015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</a:t>
            </a:r>
          </a:p>
          <a:p>
            <a:r>
              <a:rPr lang="en-US" sz="2000" dirty="0"/>
              <a:t>A</a:t>
            </a:r>
          </a:p>
          <a:p>
            <a:r>
              <a:rPr lang="en-US" sz="2000" dirty="0"/>
              <a:t>N</a:t>
            </a:r>
          </a:p>
          <a:p>
            <a:r>
              <a:rPr lang="en-US" sz="2000" dirty="0"/>
              <a:t>I</a:t>
            </a:r>
          </a:p>
          <a:p>
            <a:r>
              <a:rPr lang="en-US" sz="2000" dirty="0"/>
              <a:t>E</a:t>
            </a:r>
          </a:p>
          <a:p>
            <a:r>
              <a:rPr lang="en-US" sz="2000" dirty="0"/>
              <a:t>L</a:t>
            </a:r>
          </a:p>
          <a:p>
            <a:r>
              <a:rPr lang="en-US" sz="2000" dirty="0"/>
              <a:t>A</a:t>
            </a:r>
          </a:p>
          <a:p>
            <a:endParaRPr lang="en-US" sz="2000" dirty="0"/>
          </a:p>
          <a:p>
            <a:r>
              <a:rPr lang="en-US" sz="2000" dirty="0"/>
              <a:t>H</a:t>
            </a:r>
          </a:p>
          <a:p>
            <a:r>
              <a:rPr lang="en-US" sz="2000" dirty="0"/>
              <a:t>E</a:t>
            </a:r>
          </a:p>
          <a:p>
            <a:r>
              <a:rPr lang="en-US" sz="2000" dirty="0"/>
              <a:t>R</a:t>
            </a:r>
          </a:p>
          <a:p>
            <a:r>
              <a:rPr lang="en-US" sz="2000" dirty="0"/>
              <a:t>N</a:t>
            </a:r>
          </a:p>
          <a:p>
            <a:r>
              <a:rPr lang="en-US" sz="2000" dirty="0"/>
              <a:t>A</a:t>
            </a:r>
          </a:p>
          <a:p>
            <a:r>
              <a:rPr lang="en-US" sz="2000" dirty="0"/>
              <a:t>N</a:t>
            </a:r>
          </a:p>
          <a:p>
            <a:r>
              <a:rPr lang="en-US" sz="2000" dirty="0"/>
              <a:t>D</a:t>
            </a:r>
          </a:p>
          <a:p>
            <a:r>
              <a:rPr lang="en-US" sz="2000" dirty="0"/>
              <a:t>E</a:t>
            </a:r>
          </a:p>
          <a:p>
            <a:r>
              <a:rPr lang="en-US" sz="2000" dirty="0"/>
              <a:t>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042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A6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A25CB7-B677-4DF2-9637-B45EBE859C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" r="1274" b="1203"/>
          <a:stretch/>
        </p:blipFill>
        <p:spPr>
          <a:xfrm>
            <a:off x="3310143" y="694266"/>
            <a:ext cx="8551657" cy="551603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A0B2B2-4F12-4EC8-96DD-0149A8892CA9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Tarah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Anassari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0237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 screen with text&#10;&#10;Description generated with high confidence">
            <a:extLst>
              <a:ext uri="{FF2B5EF4-FFF2-40B4-BE49-F238E27FC236}">
                <a16:creationId xmlns:a16="http://schemas.microsoft.com/office/drawing/2014/main" xmlns="" id="{4F705B57-5CF0-4641-87E0-5CFF88F08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33" y="728474"/>
            <a:ext cx="8779933" cy="57356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7A9926-511D-47A2-B807-4BC22A485B31}"/>
              </a:ext>
            </a:extLst>
          </p:cNvPr>
          <p:cNvSpPr txBox="1"/>
          <p:nvPr/>
        </p:nvSpPr>
        <p:spPr>
          <a:xfrm>
            <a:off x="4885266" y="209226"/>
            <a:ext cx="272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CAMILLE FARGE   FASHION </a:t>
            </a:r>
          </a:p>
        </p:txBody>
      </p:sp>
    </p:spTree>
    <p:extLst>
      <p:ext uri="{BB962C8B-B14F-4D97-AF65-F5344CB8AC3E}">
        <p14:creationId xmlns:p14="http://schemas.microsoft.com/office/powerpoint/2010/main" val="4211252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A1827A-7FD4-4449-9760-910AC801F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629"/>
            <a:ext cx="12191999" cy="7007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47EB87-5B6A-4F9B-AC46-75C589E279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30" y="478893"/>
            <a:ext cx="3149053" cy="2398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625537-1BED-4C86-A4EF-9495B4829D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/>
          <a:stretch/>
        </p:blipFill>
        <p:spPr>
          <a:xfrm>
            <a:off x="364182" y="474587"/>
            <a:ext cx="2427838" cy="5965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BFE260-E89B-4FD7-9B45-A719D64D8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7" y="478893"/>
            <a:ext cx="4472247" cy="5961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529200B-D048-44D4-8C93-EF38AA063E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76" y="2592853"/>
            <a:ext cx="1707304" cy="37862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AFD653-D67B-40B0-9586-A451E0068E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t="21333" r="3692" b="22192"/>
          <a:stretch/>
        </p:blipFill>
        <p:spPr>
          <a:xfrm rot="16200000">
            <a:off x="7778911" y="4423183"/>
            <a:ext cx="2449511" cy="13795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3CF2D28-1E58-4F2B-BFB2-974345EA3917}"/>
              </a:ext>
            </a:extLst>
          </p:cNvPr>
          <p:cNvSpPr txBox="1"/>
          <p:nvPr/>
        </p:nvSpPr>
        <p:spPr>
          <a:xfrm>
            <a:off x="8541605" y="4235810"/>
            <a:ext cx="1124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Cover and </a:t>
            </a:r>
          </a:p>
          <a:p>
            <a:r>
              <a:rPr lang="en-US" b="1" dirty="0">
                <a:solidFill>
                  <a:schemeClr val="bg1"/>
                </a:solidFill>
              </a:rPr>
              <a:t>Graphics by</a:t>
            </a:r>
          </a:p>
          <a:p>
            <a:r>
              <a:rPr lang="en-US" b="1" dirty="0">
                <a:solidFill>
                  <a:schemeClr val="bg1"/>
                </a:solidFill>
              </a:rPr>
              <a:t>Kaitlyn Rezek</a:t>
            </a:r>
          </a:p>
        </p:txBody>
      </p:sp>
    </p:spTree>
    <p:extLst>
      <p:ext uri="{BB962C8B-B14F-4D97-AF65-F5344CB8AC3E}">
        <p14:creationId xmlns:p14="http://schemas.microsoft.com/office/powerpoint/2010/main" val="803351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AE885FA-583E-488C-A3B2-2647B84A81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2E4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xmlns="" id="{87B1CEC7-C2CE-4440-A0F7-0BE6B3AAD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564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895C2B0A-12EC-4BB3-B10C-2555138187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1737" r="1899" b="1871"/>
          <a:stretch/>
        </p:blipFill>
        <p:spPr>
          <a:xfrm>
            <a:off x="1402608" y="640080"/>
            <a:ext cx="3451480" cy="3291840"/>
          </a:xfrm>
          <a:prstGeom prst="rect">
            <a:avLst/>
          </a:prstGeom>
        </p:spPr>
      </p:pic>
      <p:sp>
        <p:nvSpPr>
          <p:cNvPr id="20" name="Rounded Rectangle 16">
            <a:extLst>
              <a:ext uri="{FF2B5EF4-FFF2-40B4-BE49-F238E27FC236}">
                <a16:creationId xmlns:a16="http://schemas.microsoft.com/office/drawing/2014/main" xmlns="" id="{7B0DBF0B-D7C2-4F15-94AE-3152558245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4749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hoto, person, looking, wearing&#10;&#10;Description generated with high confidence">
            <a:extLst>
              <a:ext uri="{FF2B5EF4-FFF2-40B4-BE49-F238E27FC236}">
                <a16:creationId xmlns:a16="http://schemas.microsoft.com/office/drawing/2014/main" xmlns="" id="{D91E21FB-F1D7-471A-9A31-29371DB14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65" y="681777"/>
            <a:ext cx="4974336" cy="32084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0F5493-DC07-462D-B610-28BD04005D4A}"/>
              </a:ext>
            </a:extLst>
          </p:cNvPr>
          <p:cNvSpPr txBox="1"/>
          <p:nvPr/>
        </p:nvSpPr>
        <p:spPr>
          <a:xfrm>
            <a:off x="1524000" y="4642583"/>
            <a:ext cx="91440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>
                <a:latin typeface="+mj-lt"/>
                <a:ea typeface="+mj-ea"/>
                <a:cs typeface="+mj-cs"/>
              </a:rPr>
              <a:t>CAMILLE FARGE    PHOTOGRAPHY</a:t>
            </a:r>
          </a:p>
        </p:txBody>
      </p:sp>
    </p:spTree>
    <p:extLst>
      <p:ext uri="{BB962C8B-B14F-4D97-AF65-F5344CB8AC3E}">
        <p14:creationId xmlns:p14="http://schemas.microsoft.com/office/powerpoint/2010/main" val="4094044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xmlns="" id="{D4CEF8DE-1F97-41F3-9086-D3AC912AC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97" y="717953"/>
            <a:ext cx="9032773" cy="58815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BF6195-8960-48CA-8DCE-54A70FB7631C}"/>
              </a:ext>
            </a:extLst>
          </p:cNvPr>
          <p:cNvSpPr txBox="1"/>
          <p:nvPr/>
        </p:nvSpPr>
        <p:spPr>
          <a:xfrm>
            <a:off x="3412067" y="194733"/>
            <a:ext cx="523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Francesca  Bornancini    Fashion </a:t>
            </a:r>
          </a:p>
        </p:txBody>
      </p:sp>
    </p:spTree>
    <p:extLst>
      <p:ext uri="{BB962C8B-B14F-4D97-AF65-F5344CB8AC3E}">
        <p14:creationId xmlns:p14="http://schemas.microsoft.com/office/powerpoint/2010/main" val="2809577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keyboard&#10;&#10;Description generated with high confidence">
            <a:extLst>
              <a:ext uri="{FF2B5EF4-FFF2-40B4-BE49-F238E27FC236}">
                <a16:creationId xmlns:a16="http://schemas.microsoft.com/office/drawing/2014/main" xmlns="" id="{4B2C4CD5-7796-4EC4-91F9-572F9BAEF8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"/>
          <a:stretch/>
        </p:blipFill>
        <p:spPr>
          <a:xfrm>
            <a:off x="320040" y="537228"/>
            <a:ext cx="5455917" cy="3538643"/>
          </a:xfrm>
          <a:prstGeom prst="rect">
            <a:avLst/>
          </a:prstGeom>
        </p:spPr>
      </p:pic>
      <p:pic>
        <p:nvPicPr>
          <p:cNvPr id="5" name="Picture 4" descr="A close up of a brick wall&#10;&#10;Description generated with high confidence">
            <a:extLst>
              <a:ext uri="{FF2B5EF4-FFF2-40B4-BE49-F238E27FC236}">
                <a16:creationId xmlns:a16="http://schemas.microsoft.com/office/drawing/2014/main" xmlns="" id="{A9882EBC-EEF2-45A6-8348-DD37CE10C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" r="2597"/>
          <a:stretch/>
        </p:blipFill>
        <p:spPr>
          <a:xfrm>
            <a:off x="6416043" y="540041"/>
            <a:ext cx="5455917" cy="353301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61D734-3DCB-44F2-9146-D9E0689DB8D3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Francesca Bornancini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Photography </a:t>
            </a:r>
          </a:p>
        </p:txBody>
      </p:sp>
    </p:spTree>
    <p:extLst>
      <p:ext uri="{BB962C8B-B14F-4D97-AF65-F5344CB8AC3E}">
        <p14:creationId xmlns:p14="http://schemas.microsoft.com/office/powerpoint/2010/main" val="274828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xmlns="" id="{96D71F77-FB12-49F3-916C-E371263C0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998" y="1286933"/>
            <a:ext cx="6407638" cy="416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F957596-55AB-4492-B46B-47EB94653E9E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Catarina Fernandez </a:t>
            </a:r>
          </a:p>
        </p:txBody>
      </p:sp>
    </p:spTree>
    <p:extLst>
      <p:ext uri="{BB962C8B-B14F-4D97-AF65-F5344CB8AC3E}">
        <p14:creationId xmlns:p14="http://schemas.microsoft.com/office/powerpoint/2010/main" val="3900284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8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B39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5320A42E-2FBC-496C-A3F0-20782FFFE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33" y="1032354"/>
            <a:ext cx="7347537" cy="4794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D8AA0F-53BB-4FA7-9387-5209DA198E13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Nicole Marino </a:t>
            </a:r>
          </a:p>
        </p:txBody>
      </p:sp>
    </p:spTree>
    <p:extLst>
      <p:ext uri="{BB962C8B-B14F-4D97-AF65-F5344CB8AC3E}">
        <p14:creationId xmlns:p14="http://schemas.microsoft.com/office/powerpoint/2010/main" val="3400543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7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E4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 shot of a computer&#10;&#10;Description generated with very high confidence">
            <a:extLst>
              <a:ext uri="{FF2B5EF4-FFF2-40B4-BE49-F238E27FC236}">
                <a16:creationId xmlns:a16="http://schemas.microsoft.com/office/drawing/2014/main" xmlns="" id="{5C8CAAE5-8C47-4A2D-9C49-E3386C9C4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" r="1670" b="2128"/>
          <a:stretch/>
        </p:blipFill>
        <p:spPr>
          <a:xfrm>
            <a:off x="3072789" y="706966"/>
            <a:ext cx="8479132" cy="54440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8D7734-DAE9-47A7-BE05-B6638519D7D1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Alexandra Conroy </a:t>
            </a:r>
          </a:p>
        </p:txBody>
      </p:sp>
    </p:spTree>
    <p:extLst>
      <p:ext uri="{BB962C8B-B14F-4D97-AF65-F5344CB8AC3E}">
        <p14:creationId xmlns:p14="http://schemas.microsoft.com/office/powerpoint/2010/main" val="2626727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5DA654-6F8F-4474-BACD-5C01A82239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t="1880" r="891" b="1924"/>
          <a:stretch/>
        </p:blipFill>
        <p:spPr>
          <a:xfrm>
            <a:off x="2387599" y="370539"/>
            <a:ext cx="9584268" cy="6116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64AE94-8A98-47D8-A9D0-147632C90B61}"/>
              </a:ext>
            </a:extLst>
          </p:cNvPr>
          <p:cNvSpPr txBox="1"/>
          <p:nvPr/>
        </p:nvSpPr>
        <p:spPr>
          <a:xfrm>
            <a:off x="372534" y="289678"/>
            <a:ext cx="47413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3B399"/>
                </a:solidFill>
              </a:rPr>
              <a:t>E</a:t>
            </a:r>
          </a:p>
          <a:p>
            <a:r>
              <a:rPr lang="en-US" sz="4000" dirty="0">
                <a:solidFill>
                  <a:srgbClr val="73B399"/>
                </a:solidFill>
              </a:rPr>
              <a:t>R</a:t>
            </a:r>
          </a:p>
          <a:p>
            <a:r>
              <a:rPr lang="en-US" sz="4000" dirty="0">
                <a:solidFill>
                  <a:srgbClr val="73B399"/>
                </a:solidFill>
              </a:rPr>
              <a:t>I</a:t>
            </a:r>
          </a:p>
          <a:p>
            <a:r>
              <a:rPr lang="en-US" sz="4000" dirty="0">
                <a:solidFill>
                  <a:srgbClr val="73B399"/>
                </a:solidFill>
              </a:rPr>
              <a:t>C</a:t>
            </a:r>
          </a:p>
          <a:p>
            <a:endParaRPr lang="en-US" sz="4000" dirty="0">
              <a:solidFill>
                <a:srgbClr val="73B399"/>
              </a:solidFill>
            </a:endParaRPr>
          </a:p>
          <a:p>
            <a:r>
              <a:rPr lang="en-US" sz="4000" dirty="0">
                <a:solidFill>
                  <a:srgbClr val="73B399"/>
                </a:solidFill>
              </a:rPr>
              <a:t>S</a:t>
            </a:r>
          </a:p>
          <a:p>
            <a:r>
              <a:rPr lang="en-US" sz="4000" dirty="0">
                <a:solidFill>
                  <a:srgbClr val="73B399"/>
                </a:solidFill>
              </a:rPr>
              <a:t>0</a:t>
            </a:r>
          </a:p>
          <a:p>
            <a:r>
              <a:rPr lang="en-US" sz="4000" dirty="0">
                <a:solidFill>
                  <a:srgbClr val="73B399"/>
                </a:solidFill>
              </a:rPr>
              <a:t>k</a:t>
            </a:r>
          </a:p>
          <a:p>
            <a:r>
              <a:rPr lang="en-US" sz="4000" dirty="0">
                <a:solidFill>
                  <a:srgbClr val="73B399"/>
                </a:solidFill>
              </a:rPr>
              <a:t>h</a:t>
            </a:r>
          </a:p>
          <a:p>
            <a:r>
              <a:rPr lang="en-US" sz="4000" dirty="0">
                <a:solidFill>
                  <a:srgbClr val="73B399"/>
                </a:solidFill>
              </a:rPr>
              <a:t>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656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E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rick building&#10;&#10;Description generated with very high confidence">
            <a:extLst>
              <a:ext uri="{FF2B5EF4-FFF2-40B4-BE49-F238E27FC236}">
                <a16:creationId xmlns:a16="http://schemas.microsoft.com/office/drawing/2014/main" xmlns="" id="{6FF5CBB8-9036-435C-878D-209016A84B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252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5D7028-4640-46CB-91B2-56E7562CB233}"/>
              </a:ext>
            </a:extLst>
          </p:cNvPr>
          <p:cNvSpPr txBox="1"/>
          <p:nvPr/>
        </p:nvSpPr>
        <p:spPr>
          <a:xfrm>
            <a:off x="5906116" y="1997839"/>
            <a:ext cx="5344980" cy="2862322"/>
          </a:xfrm>
          <a:prstGeom prst="rect">
            <a:avLst/>
          </a:prstGeom>
          <a:noFill/>
          <a:ln w="15875" cmpd="sng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Taimera Johnson </a:t>
            </a: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Sings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“You Love Me”   by Jill Scott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2992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photo&#10;&#10;Description generated with very high confidence">
            <a:extLst>
              <a:ext uri="{FF2B5EF4-FFF2-40B4-BE49-F238E27FC236}">
                <a16:creationId xmlns:a16="http://schemas.microsoft.com/office/drawing/2014/main" xmlns="" id="{582ECDF8-7D82-41DE-A695-0297EE6BD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51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92ACB2-8E20-4CB6-8024-E1C5A7FC9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/>
          <a:stretch/>
        </p:blipFill>
        <p:spPr>
          <a:xfrm>
            <a:off x="0" y="488"/>
            <a:ext cx="11068603" cy="6857990"/>
          </a:xfrm>
          <a:custGeom>
            <a:avLst/>
            <a:gdLst>
              <a:gd name="connsiteX0" fmla="*/ 0 w 11862435"/>
              <a:gd name="connsiteY0" fmla="*/ 0 h 6858000"/>
              <a:gd name="connsiteX1" fmla="*/ 2537458 w 11862435"/>
              <a:gd name="connsiteY1" fmla="*/ 0 h 6858000"/>
              <a:gd name="connsiteX2" fmla="*/ 3074669 w 11862435"/>
              <a:gd name="connsiteY2" fmla="*/ 0 h 6858000"/>
              <a:gd name="connsiteX3" fmla="*/ 3784383 w 11862435"/>
              <a:gd name="connsiteY3" fmla="*/ 0 h 6858000"/>
              <a:gd name="connsiteX4" fmla="*/ 8686282 w 11862435"/>
              <a:gd name="connsiteY4" fmla="*/ 0 h 6858000"/>
              <a:gd name="connsiteX5" fmla="*/ 11862435 w 11862435"/>
              <a:gd name="connsiteY5" fmla="*/ 6857999 h 6858000"/>
              <a:gd name="connsiteX6" fmla="*/ 5896483 w 11862435"/>
              <a:gd name="connsiteY6" fmla="*/ 6857999 h 6858000"/>
              <a:gd name="connsiteX7" fmla="*/ 5896483 w 11862435"/>
              <a:gd name="connsiteY7" fmla="*/ 6858000 h 6858000"/>
              <a:gd name="connsiteX8" fmla="*/ 3074669 w 11862435"/>
              <a:gd name="connsiteY8" fmla="*/ 6858000 h 6858000"/>
              <a:gd name="connsiteX9" fmla="*/ 2537458 w 11862435"/>
              <a:gd name="connsiteY9" fmla="*/ 6858000 h 6858000"/>
              <a:gd name="connsiteX10" fmla="*/ 0 w 1186243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2435" h="6858000">
                <a:moveTo>
                  <a:pt x="0" y="0"/>
                </a:moveTo>
                <a:lnTo>
                  <a:pt x="2537458" y="0"/>
                </a:lnTo>
                <a:lnTo>
                  <a:pt x="3074669" y="0"/>
                </a:lnTo>
                <a:lnTo>
                  <a:pt x="3784383" y="0"/>
                </a:lnTo>
                <a:lnTo>
                  <a:pt x="8686282" y="0"/>
                </a:lnTo>
                <a:lnTo>
                  <a:pt x="11862435" y="6857999"/>
                </a:lnTo>
                <a:lnTo>
                  <a:pt x="5896483" y="6857999"/>
                </a:lnTo>
                <a:lnTo>
                  <a:pt x="5896483" y="6858000"/>
                </a:lnTo>
                <a:lnTo>
                  <a:pt x="3074669" y="6858000"/>
                </a:lnTo>
                <a:lnTo>
                  <a:pt x="25374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Picture 4" descr="A person in a dark room&#10;&#10;Description generated with high confidence">
            <a:extLst>
              <a:ext uri="{FF2B5EF4-FFF2-40B4-BE49-F238E27FC236}">
                <a16:creationId xmlns:a16="http://schemas.microsoft.com/office/drawing/2014/main" xmlns="" id="{713453F7-6903-46A8-8864-BB60D51739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0" r="41045"/>
          <a:stretch/>
        </p:blipFill>
        <p:spPr>
          <a:xfrm>
            <a:off x="0" y="-478"/>
            <a:ext cx="4075229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2CA17C-7158-431F-8782-F358E2DD18AF}"/>
              </a:ext>
            </a:extLst>
          </p:cNvPr>
          <p:cNvSpPr txBox="1"/>
          <p:nvPr/>
        </p:nvSpPr>
        <p:spPr>
          <a:xfrm>
            <a:off x="8688742" y="-59810"/>
            <a:ext cx="36235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Anik</a:t>
            </a:r>
            <a:r>
              <a:rPr lang="en-US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Willig - Violinist</a:t>
            </a:r>
          </a:p>
          <a:p>
            <a:endParaRPr lang="en-US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lang="en-US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playing</a:t>
            </a:r>
          </a:p>
          <a:p>
            <a:endParaRPr lang="en-US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lang="en-US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  Mozart’s</a:t>
            </a:r>
          </a:p>
          <a:p>
            <a:endParaRPr lang="en-US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lang="en-US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     Concerto in G </a:t>
            </a:r>
          </a:p>
          <a:p>
            <a:endParaRPr lang="en-US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lang="en-US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         no. 3 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138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008E97-0DF9-4178-B0B6-D64627C0A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ttp://www.elysiummagazine.com/images/sophia%20lord%20and%20sullivan.jpg?crc=404396259">
            <a:extLst>
              <a:ext uri="{FF2B5EF4-FFF2-40B4-BE49-F238E27FC236}">
                <a16:creationId xmlns:a16="http://schemas.microsoft.com/office/drawing/2014/main" xmlns="" id="{E4D3821F-8248-437A-82F5-2C72A039F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" r="19836" b="21546"/>
          <a:stretch/>
        </p:blipFill>
        <p:spPr bwMode="auto">
          <a:xfrm>
            <a:off x="595086" y="765871"/>
            <a:ext cx="4122056" cy="2730675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blurRad="533400" endPos="65000" dist="25400" dir="5400000" sy="-100000" algn="bl" rotWithShape="0"/>
          </a:effectLst>
          <a:scene3d>
            <a:camera prst="orthographicFront"/>
            <a:lightRig rig="flat" dir="t"/>
          </a:scene3d>
          <a:sp3d prstMaterial="powder"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CB357C2-19C2-43C3-9509-2E021C116D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9" b="16767"/>
          <a:stretch/>
        </p:blipFill>
        <p:spPr>
          <a:xfrm>
            <a:off x="4942114" y="1761179"/>
            <a:ext cx="6713542" cy="4131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69FFF5C-6434-4190-A212-BD9B9B617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731"/>
                    </a14:imgEffect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7" y="2312689"/>
            <a:ext cx="5045533" cy="2783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4C2886-2BA2-4069-976F-88E6D0110430}"/>
              </a:ext>
            </a:extLst>
          </p:cNvPr>
          <p:cNvSpPr txBox="1"/>
          <p:nvPr/>
        </p:nvSpPr>
        <p:spPr>
          <a:xfrm>
            <a:off x="5273458" y="563671"/>
            <a:ext cx="5987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  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Staff of Elysium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4F1FAFF-ED03-4FD9-AF2F-EC6EB3223D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21108" r="3925" b="21644"/>
          <a:stretch/>
        </p:blipFill>
        <p:spPr>
          <a:xfrm>
            <a:off x="513915" y="4057243"/>
            <a:ext cx="4284398" cy="1959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366606-C67E-49E3-86A5-AE0AB7683801}"/>
              </a:ext>
            </a:extLst>
          </p:cNvPr>
          <p:cNvSpPr txBox="1"/>
          <p:nvPr/>
        </p:nvSpPr>
        <p:spPr>
          <a:xfrm>
            <a:off x="595086" y="4452188"/>
            <a:ext cx="4516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     2018 Editor in chief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        Sophia Lord </a:t>
            </a:r>
          </a:p>
        </p:txBody>
      </p:sp>
    </p:spTree>
    <p:extLst>
      <p:ext uri="{BB962C8B-B14F-4D97-AF65-F5344CB8AC3E}">
        <p14:creationId xmlns:p14="http://schemas.microsoft.com/office/powerpoint/2010/main" val="3009990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E49BA4-0508-4CA1-8A3D-55C4B7E2C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6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98B87B-9E6D-473A-9374-D63D2070D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63" y="215139"/>
            <a:ext cx="9433915" cy="611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43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DEC8C7-0F5F-4069-8B73-FCD99473A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101"/>
            <a:ext cx="12192001" cy="6865102"/>
          </a:xfrm>
          <a:prstGeom prst="rect">
            <a:avLst/>
          </a:prstGeom>
        </p:spPr>
      </p:pic>
      <p:pic>
        <p:nvPicPr>
          <p:cNvPr id="5" name="Picture 4" descr="A person wearing a hat&#10;&#10;Description generated with very high confidence">
            <a:extLst>
              <a:ext uri="{FF2B5EF4-FFF2-40B4-BE49-F238E27FC236}">
                <a16:creationId xmlns:a16="http://schemas.microsoft.com/office/drawing/2014/main" xmlns="" id="{4D28189C-EF3F-455F-94CD-A565AB5C8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2" y="730925"/>
            <a:ext cx="8602134" cy="558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62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BDC61610-45A7-4CFE-B311-5E3FCDA34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8" y="775874"/>
            <a:ext cx="8136469" cy="5284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3C4C74-A212-42C1-B516-1BFA520B7DDC}"/>
              </a:ext>
            </a:extLst>
          </p:cNvPr>
          <p:cNvSpPr txBox="1"/>
          <p:nvPr/>
        </p:nvSpPr>
        <p:spPr>
          <a:xfrm>
            <a:off x="711199" y="797510"/>
            <a:ext cx="457199" cy="52629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</a:t>
            </a:r>
          </a:p>
          <a:p>
            <a:r>
              <a:rPr lang="en-US" sz="2800" dirty="0">
                <a:solidFill>
                  <a:schemeClr val="bg1"/>
                </a:solidFill>
              </a:rPr>
              <a:t>I</a:t>
            </a:r>
          </a:p>
          <a:p>
            <a:r>
              <a:rPr lang="en-US" sz="2800" dirty="0">
                <a:solidFill>
                  <a:schemeClr val="bg1"/>
                </a:solidFill>
              </a:rPr>
              <a:t>R</a:t>
            </a:r>
          </a:p>
          <a:p>
            <a:r>
              <a:rPr lang="en-US" sz="2800" dirty="0">
                <a:solidFill>
                  <a:schemeClr val="bg1"/>
                </a:solidFill>
              </a:rPr>
              <a:t>A</a:t>
            </a:r>
          </a:p>
          <a:p>
            <a:r>
              <a:rPr lang="en-US" sz="2800" dirty="0">
                <a:solidFill>
                  <a:schemeClr val="bg1"/>
                </a:solidFill>
              </a:rPr>
              <a:t>N</a:t>
            </a:r>
          </a:p>
          <a:p>
            <a:r>
              <a:rPr lang="en-US" sz="2800" dirty="0">
                <a:solidFill>
                  <a:schemeClr val="bg1"/>
                </a:solidFill>
              </a:rPr>
              <a:t>D</a:t>
            </a:r>
          </a:p>
          <a:p>
            <a:r>
              <a:rPr lang="en-US" sz="2800" dirty="0">
                <a:solidFill>
                  <a:schemeClr val="bg1"/>
                </a:solidFill>
              </a:rPr>
              <a:t>A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G</a:t>
            </a:r>
          </a:p>
          <a:p>
            <a:r>
              <a:rPr lang="en-US" sz="2800" dirty="0">
                <a:solidFill>
                  <a:schemeClr val="bg1"/>
                </a:solidFill>
              </a:rPr>
              <a:t>O</a:t>
            </a:r>
          </a:p>
          <a:p>
            <a:r>
              <a:rPr lang="en-US" sz="2800" dirty="0">
                <a:solidFill>
                  <a:schemeClr val="bg1"/>
                </a:solidFill>
              </a:rPr>
              <a:t>N</a:t>
            </a:r>
          </a:p>
          <a:p>
            <a:r>
              <a:rPr lang="en-US" sz="2800" dirty="0">
                <a:solidFill>
                  <a:schemeClr val="bg1"/>
                </a:solidFill>
              </a:rPr>
              <a:t>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9146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8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7F38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violin&#10;&#10;Description generated with high confidence">
            <a:extLst>
              <a:ext uri="{FF2B5EF4-FFF2-40B4-BE49-F238E27FC236}">
                <a16:creationId xmlns:a16="http://schemas.microsoft.com/office/drawing/2014/main" xmlns="" id="{8F42DA49-E4C4-4018-A0D5-3109582E7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49" y="639592"/>
            <a:ext cx="5578816" cy="5578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D97C33-ACD3-4BB4-B4FB-77BF1EFC7311}"/>
              </a:ext>
            </a:extLst>
          </p:cNvPr>
          <p:cNvSpPr txBox="1"/>
          <p:nvPr/>
        </p:nvSpPr>
        <p:spPr>
          <a:xfrm>
            <a:off x="638175" y="793685"/>
            <a:ext cx="3521357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Abigail Martinez Cellist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Performs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Romanian Folk Dances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By Bela Bartok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8079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ase with a flower pot&#10;&#10;Description generated with high confidence">
            <a:extLst>
              <a:ext uri="{FF2B5EF4-FFF2-40B4-BE49-F238E27FC236}">
                <a16:creationId xmlns:a16="http://schemas.microsoft.com/office/drawing/2014/main" xmlns="" id="{E50CE42A-CD80-4A0A-843E-71AB3E062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06" b="2546"/>
          <a:stretch/>
        </p:blipFill>
        <p:spPr>
          <a:xfrm>
            <a:off x="239512" y="1451364"/>
            <a:ext cx="3164089" cy="4903316"/>
          </a:xfrm>
          <a:prstGeom prst="rect">
            <a:avLst/>
          </a:prstGeom>
        </p:spPr>
      </p:pic>
      <p:pic>
        <p:nvPicPr>
          <p:cNvPr id="5" name="Picture 4" descr="A picture containing photo, bird&#10;&#10;Description generated with high confidence">
            <a:extLst>
              <a:ext uri="{FF2B5EF4-FFF2-40B4-BE49-F238E27FC236}">
                <a16:creationId xmlns:a16="http://schemas.microsoft.com/office/drawing/2014/main" xmlns="" id="{1EF84B64-766E-491E-AD3D-F954610725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2172" r="9562" b="1922"/>
          <a:stretch/>
        </p:blipFill>
        <p:spPr>
          <a:xfrm>
            <a:off x="4125711" y="1465178"/>
            <a:ext cx="2565400" cy="4889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D38ABB-6474-4A0A-9749-BFBBDBB76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68" y="503320"/>
            <a:ext cx="5246717" cy="808299"/>
          </a:xfrm>
          <a:prstGeom prst="rect">
            <a:avLst/>
          </a:prstGeom>
        </p:spPr>
      </p:pic>
      <p:pic>
        <p:nvPicPr>
          <p:cNvPr id="12" name="Picture 11" descr="A close up of a person&#10;&#10;Description generated with very high confidence">
            <a:extLst>
              <a:ext uri="{FF2B5EF4-FFF2-40B4-BE49-F238E27FC236}">
                <a16:creationId xmlns:a16="http://schemas.microsoft.com/office/drawing/2014/main" xmlns="" id="{5879A70B-3052-4A54-8291-8AA961486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17" y="1465178"/>
            <a:ext cx="3704168" cy="48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08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1132</TotalTime>
  <Words>125</Words>
  <Application>Microsoft Office PowerPoint</Application>
  <PresentationFormat>Widescreen</PresentationFormat>
  <Paragraphs>83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Microsoft YaHei Light</vt:lpstr>
      <vt:lpstr>Arial</vt:lpstr>
      <vt:lpstr>Calibri</vt:lpstr>
      <vt:lpstr>Calibri Light</vt:lpstr>
      <vt:lpstr>Office Theme</vt:lpstr>
      <vt:lpstr>   The 2018 edition of   Elysium’s Literary/Art Magazine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10th Annual  Elysium Literary/Art Magazine Gala</dc:title>
  <dc:creator>Scott, Amy H.</dc:creator>
  <cp:lastModifiedBy>Amy Scott</cp:lastModifiedBy>
  <cp:revision>187</cp:revision>
  <dcterms:created xsi:type="dcterms:W3CDTF">2018-05-11T14:31:30Z</dcterms:created>
  <dcterms:modified xsi:type="dcterms:W3CDTF">2018-06-08T20:32:17Z</dcterms:modified>
</cp:coreProperties>
</file>